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75" r:id="rId12"/>
    <p:sldId id="269" r:id="rId13"/>
    <p:sldId id="270" r:id="rId14"/>
    <p:sldId id="276" r:id="rId15"/>
    <p:sldId id="271" r:id="rId16"/>
    <p:sldId id="272" r:id="rId17"/>
    <p:sldId id="266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097-DF30-44A8-A2B2-83B7DB506FF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C8A0-F728-46CA-9BE2-E778BB16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097-DF30-44A8-A2B2-83B7DB506FF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C8A0-F728-46CA-9BE2-E778BB16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097-DF30-44A8-A2B2-83B7DB506FF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C8A0-F728-46CA-9BE2-E778BB16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097-DF30-44A8-A2B2-83B7DB506FF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C8A0-F728-46CA-9BE2-E778BB16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097-DF30-44A8-A2B2-83B7DB506FF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C8A0-F728-46CA-9BE2-E778BB16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097-DF30-44A8-A2B2-83B7DB506FF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C8A0-F728-46CA-9BE2-E778BB16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097-DF30-44A8-A2B2-83B7DB506FF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C8A0-F728-46CA-9BE2-E778BB16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097-DF30-44A8-A2B2-83B7DB506FF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C8A0-F728-46CA-9BE2-E778BB16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097-DF30-44A8-A2B2-83B7DB506FF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C8A0-F728-46CA-9BE2-E778BB16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097-DF30-44A8-A2B2-83B7DB506FF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C8A0-F728-46CA-9BE2-E778BB16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097-DF30-44A8-A2B2-83B7DB506FF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C8A0-F728-46CA-9BE2-E778BB16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A097-DF30-44A8-A2B2-83B7DB506FF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C8A0-F728-46CA-9BE2-E778BB16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Monotype Corsiva" pitchFamily="66" charset="0"/>
              </a:rPr>
              <a:t>МАУ ДО </a:t>
            </a:r>
            <a:r>
              <a:rPr lang="ru-RU" sz="2400" dirty="0" err="1" smtClean="0">
                <a:latin typeface="Monotype Corsiva" pitchFamily="66" charset="0"/>
              </a:rPr>
              <a:t>Верхнесергинская</a:t>
            </a:r>
            <a:r>
              <a:rPr lang="ru-RU" sz="2400" dirty="0" smtClean="0">
                <a:latin typeface="Monotype Corsiva" pitchFamily="66" charset="0"/>
              </a:rPr>
              <a:t> ДШИ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dirty="0" smtClean="0"/>
              <a:t>«Маленькая гусеница»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ИЗОСТУДИЯ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 13-18.04</a:t>
            </a:r>
            <a:br>
              <a:rPr lang="ru-RU" dirty="0" smtClean="0"/>
            </a:br>
            <a:endParaRPr lang="ru-RU" dirty="0" smtClean="0"/>
          </a:p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Преподаватель: 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Чекасина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Марина Владимировна.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147" t="49585" r="10658" b="7531"/>
          <a:stretch>
            <a:fillRect/>
          </a:stretch>
        </p:blipFill>
        <p:spPr bwMode="auto">
          <a:xfrm>
            <a:off x="539552" y="338918"/>
            <a:ext cx="8064896" cy="56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769" t="43590" r="12821" b="29487"/>
          <a:stretch>
            <a:fillRect/>
          </a:stretch>
        </p:blipFill>
        <p:spPr bwMode="auto">
          <a:xfrm>
            <a:off x="323528" y="620688"/>
            <a:ext cx="8352928" cy="531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4348" t="40580" r="44348" b="14203"/>
          <a:stretch>
            <a:fillRect/>
          </a:stretch>
        </p:blipFill>
        <p:spPr bwMode="auto">
          <a:xfrm>
            <a:off x="683568" y="950216"/>
            <a:ext cx="7344816" cy="485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49478" b="11253"/>
          <a:stretch>
            <a:fillRect/>
          </a:stretch>
        </p:blipFill>
        <p:spPr bwMode="auto">
          <a:xfrm>
            <a:off x="539552" y="692696"/>
            <a:ext cx="8208912" cy="5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sun9-9.userapi.com/c858124/v858124730/1e0b53/Shx7QerDof8.jpg"/>
          <p:cNvPicPr>
            <a:picLocks noChangeAspect="1" noChangeArrowheads="1"/>
          </p:cNvPicPr>
          <p:nvPr/>
        </p:nvPicPr>
        <p:blipFill>
          <a:blip r:embed="rId2" cstate="print"/>
          <a:srcRect l="8696" t="39566" b="33471"/>
          <a:stretch>
            <a:fillRect/>
          </a:stretch>
        </p:blipFill>
        <p:spPr bwMode="auto">
          <a:xfrm>
            <a:off x="323528" y="692696"/>
            <a:ext cx="8676456" cy="5577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15.userapi.com/c858124/v858124730/1e0b49/HmtGZ0osfiE.jpg"/>
          <p:cNvPicPr>
            <a:picLocks noChangeAspect="1" noChangeArrowheads="1"/>
          </p:cNvPicPr>
          <p:nvPr/>
        </p:nvPicPr>
        <p:blipFill>
          <a:blip r:embed="rId2" cstate="print"/>
          <a:srcRect l="5594" t="9096" r="9823" b="19816"/>
          <a:stretch>
            <a:fillRect/>
          </a:stretch>
        </p:blipFill>
        <p:spPr bwMode="auto">
          <a:xfrm rot="16200000">
            <a:off x="1659299" y="-911465"/>
            <a:ext cx="6004916" cy="896448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54.userapi.com/c858124/v858124730/1e0b5d/fh_2_IDbV4s.jpg"/>
          <p:cNvPicPr>
            <a:picLocks noChangeAspect="1" noChangeArrowheads="1"/>
          </p:cNvPicPr>
          <p:nvPr/>
        </p:nvPicPr>
        <p:blipFill>
          <a:blip r:embed="rId2" cstate="print"/>
          <a:srcRect l="1663" t="17777" b="38250"/>
          <a:stretch>
            <a:fillRect/>
          </a:stretch>
        </p:blipFill>
        <p:spPr bwMode="auto">
          <a:xfrm>
            <a:off x="251520" y="-5390"/>
            <a:ext cx="8352928" cy="6640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555"/>
          <a:stretch>
            <a:fillRect/>
          </a:stretch>
        </p:blipFill>
        <p:spPr bwMode="auto">
          <a:xfrm>
            <a:off x="251520" y="260648"/>
            <a:ext cx="841242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10" r="4031" b="3555"/>
          <a:stretch>
            <a:fillRect/>
          </a:stretch>
        </p:blipFill>
        <p:spPr bwMode="auto">
          <a:xfrm rot="5400000">
            <a:off x="1497394" y="-769202"/>
            <a:ext cx="6077204" cy="842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561" b="9544"/>
          <a:stretch>
            <a:fillRect/>
          </a:stretch>
        </p:blipFill>
        <p:spPr bwMode="auto">
          <a:xfrm rot="16200000">
            <a:off x="1871701" y="-567445"/>
            <a:ext cx="5328592" cy="813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Цель:   Развитие навыка смешивания основных цветов и получения дополнительных.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-развитие навыков работы художественными материалами</a:t>
            </a:r>
            <a:br>
              <a:rPr lang="ru-RU" dirty="0" smtClean="0"/>
            </a:br>
            <a:r>
              <a:rPr lang="ru-RU" dirty="0" smtClean="0"/>
              <a:t>- организация рабочего места</a:t>
            </a:r>
            <a:br>
              <a:rPr lang="ru-RU" dirty="0" smtClean="0"/>
            </a:br>
            <a:r>
              <a:rPr lang="ru-RU" dirty="0" smtClean="0"/>
              <a:t>-  закрепление изученного </a:t>
            </a:r>
            <a:br>
              <a:rPr lang="ru-RU" dirty="0" smtClean="0"/>
            </a:br>
            <a:r>
              <a:rPr lang="ru-RU" dirty="0" smtClean="0"/>
              <a:t> - развитие воображения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b="1" dirty="0" smtClean="0"/>
              <a:t>Материал:</a:t>
            </a:r>
            <a:r>
              <a:rPr lang="ru-RU" dirty="0" smtClean="0"/>
              <a:t> Бумага А3,гуашь, кисти №4,№9, палитра.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07" y="260648"/>
            <a:ext cx="8938993" cy="63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557" t="9760" r="7078"/>
          <a:stretch>
            <a:fillRect/>
          </a:stretch>
        </p:blipFill>
        <p:spPr bwMode="auto">
          <a:xfrm rot="16200000">
            <a:off x="1681659" y="-1225029"/>
            <a:ext cx="5976663" cy="894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2905"/>
            <a:ext cx="8568952" cy="602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7717" b="42421"/>
          <a:stretch>
            <a:fillRect/>
          </a:stretch>
        </p:blipFill>
        <p:spPr bwMode="auto">
          <a:xfrm>
            <a:off x="1187624" y="476672"/>
            <a:ext cx="6984776" cy="606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un9-46.userapi.com/c858232/v858232517/1ce85c/H6mErlTBzSs.jpg"/>
          <p:cNvPicPr>
            <a:picLocks noChangeAspect="1" noChangeArrowheads="1"/>
          </p:cNvPicPr>
          <p:nvPr/>
        </p:nvPicPr>
        <p:blipFill>
          <a:blip r:embed="rId2" cstate="print"/>
          <a:srcRect r="5634" b="2817"/>
          <a:stretch>
            <a:fillRect/>
          </a:stretch>
        </p:blipFill>
        <p:spPr bwMode="auto">
          <a:xfrm rot="16200000">
            <a:off x="1487787" y="-931792"/>
            <a:ext cx="6240433" cy="856895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20" t="5024"/>
          <a:stretch>
            <a:fillRect/>
          </a:stretch>
        </p:blipFill>
        <p:spPr bwMode="auto">
          <a:xfrm>
            <a:off x="467544" y="195999"/>
            <a:ext cx="8424936" cy="61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15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</Words>
  <Application>Microsoft Office PowerPoint</Application>
  <PresentationFormat>Экран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МАУ ДО Верхнесергинская ДШИ    «Маленькая гусеница»</vt:lpstr>
      <vt:lpstr> Цель:   Развитие навыка смешивания основных цветов и получения дополнительных.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ДО Верхнесергинская ДШИ    «Маленькая гусеница»</dc:title>
  <dc:creator>марина</dc:creator>
  <cp:lastModifiedBy>марина</cp:lastModifiedBy>
  <cp:revision>4</cp:revision>
  <dcterms:created xsi:type="dcterms:W3CDTF">2020-05-14T18:17:42Z</dcterms:created>
  <dcterms:modified xsi:type="dcterms:W3CDTF">2020-05-14T19:46:40Z</dcterms:modified>
</cp:coreProperties>
</file>