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42F1-B0CF-442F-A970-5520C7F5825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836-5D24-4BA9-BB7B-BB19BCA89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42F1-B0CF-442F-A970-5520C7F5825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836-5D24-4BA9-BB7B-BB19BCA89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42F1-B0CF-442F-A970-5520C7F5825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836-5D24-4BA9-BB7B-BB19BCA89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42F1-B0CF-442F-A970-5520C7F5825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836-5D24-4BA9-BB7B-BB19BCA89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42F1-B0CF-442F-A970-5520C7F5825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836-5D24-4BA9-BB7B-BB19BCA89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42F1-B0CF-442F-A970-5520C7F5825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836-5D24-4BA9-BB7B-BB19BCA89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42F1-B0CF-442F-A970-5520C7F5825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836-5D24-4BA9-BB7B-BB19BCA89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42F1-B0CF-442F-A970-5520C7F5825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836-5D24-4BA9-BB7B-BB19BCA89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42F1-B0CF-442F-A970-5520C7F5825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836-5D24-4BA9-BB7B-BB19BCA89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42F1-B0CF-442F-A970-5520C7F5825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836-5D24-4BA9-BB7B-BB19BCA89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42F1-B0CF-442F-A970-5520C7F5825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836-5D24-4BA9-BB7B-BB19BCA89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42F1-B0CF-442F-A970-5520C7F5825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D5836-5D24-4BA9-BB7B-BB19BCA89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Monotype Corsiva" pitchFamily="66" charset="0"/>
              </a:rPr>
              <a:t>МАУДО </a:t>
            </a:r>
            <a:r>
              <a:rPr lang="ru-RU" sz="2400" dirty="0" err="1" smtClean="0">
                <a:latin typeface="Monotype Corsiva" pitchFamily="66" charset="0"/>
              </a:rPr>
              <a:t>Верхнесергинская</a:t>
            </a:r>
            <a:r>
              <a:rPr lang="ru-RU" sz="2400" dirty="0" smtClean="0">
                <a:latin typeface="Monotype Corsiva" pitchFamily="66" charset="0"/>
              </a:rPr>
              <a:t> ДШИ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b="1" dirty="0" smtClean="0"/>
              <a:t>Выразительные средства графики. </a:t>
            </a:r>
            <a:br>
              <a:rPr lang="ru-RU" b="1" dirty="0" smtClean="0"/>
            </a:br>
            <a:r>
              <a:rPr lang="ru-RU" b="1" dirty="0" smtClean="0"/>
              <a:t>Точка. Линия. Пятно.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ИЗОСТУДИЯ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Преподаватель: 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Чекасина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Марина Владимировна.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4832" r="6519" b="1578"/>
          <a:stretch>
            <a:fillRect/>
          </a:stretch>
        </p:blipFill>
        <p:spPr bwMode="auto">
          <a:xfrm rot="16200000">
            <a:off x="1669565" y="-1157397"/>
            <a:ext cx="5904656" cy="874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884" t="39331" r="14541" b="25709"/>
          <a:stretch>
            <a:fillRect/>
          </a:stretch>
        </p:blipFill>
        <p:spPr bwMode="auto">
          <a:xfrm>
            <a:off x="179512" y="260647"/>
            <a:ext cx="8064896" cy="614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216"/>
            <a:ext cx="5114088" cy="681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7460" t="38074" r="35922"/>
          <a:stretch>
            <a:fillRect/>
          </a:stretch>
        </p:blipFill>
        <p:spPr bwMode="auto">
          <a:xfrm>
            <a:off x="467544" y="476672"/>
            <a:ext cx="7992888" cy="62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963" t="5052" r="1963" b="11349"/>
          <a:stretch>
            <a:fillRect/>
          </a:stretch>
        </p:blipFill>
        <p:spPr bwMode="auto">
          <a:xfrm>
            <a:off x="107504" y="0"/>
            <a:ext cx="8784976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266" t="9324" r="2235" b="3447"/>
          <a:stretch>
            <a:fillRect/>
          </a:stretch>
        </p:blipFill>
        <p:spPr bwMode="auto">
          <a:xfrm>
            <a:off x="0" y="260648"/>
            <a:ext cx="936104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un9-69.userapi.com/c850608/v850608909/157bef/1niYlyJ5jLE.jpg"/>
          <p:cNvPicPr>
            <a:picLocks noChangeAspect="1" noChangeArrowheads="1"/>
          </p:cNvPicPr>
          <p:nvPr/>
        </p:nvPicPr>
        <p:blipFill>
          <a:blip r:embed="rId2" cstate="print"/>
          <a:srcRect l="15908" t="5734" r="8919" b="13042"/>
          <a:stretch>
            <a:fillRect/>
          </a:stretch>
        </p:blipFill>
        <p:spPr bwMode="auto">
          <a:xfrm rot="16200000">
            <a:off x="1672541" y="-1042691"/>
            <a:ext cx="6122445" cy="8820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9285" b="13339"/>
          <a:stretch>
            <a:fillRect/>
          </a:stretch>
        </p:blipFill>
        <p:spPr bwMode="auto">
          <a:xfrm>
            <a:off x="539552" y="1340768"/>
            <a:ext cx="82151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8716" b="32303"/>
          <a:stretch>
            <a:fillRect/>
          </a:stretch>
        </p:blipFill>
        <p:spPr bwMode="auto">
          <a:xfrm>
            <a:off x="207818" y="332656"/>
            <a:ext cx="893618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ru-RU" dirty="0" smtClean="0"/>
              <a:t>Мир насекомых. </a:t>
            </a:r>
            <a:br>
              <a:rPr lang="ru-RU" dirty="0" smtClean="0"/>
            </a:br>
            <a:r>
              <a:rPr lang="ru-RU" dirty="0" smtClean="0"/>
              <a:t>Точка.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avatars.mds.yandex.net/get-pdb/877347/02979168-5f48-4613-8c90-56c6ef60f66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192688" cy="4613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Цель</a:t>
            </a:r>
            <a:r>
              <a:rPr lang="ru-RU" sz="3100" b="1" dirty="0"/>
              <a:t>:</a:t>
            </a:r>
            <a:r>
              <a:rPr lang="ru-RU" sz="3100" dirty="0"/>
              <a:t>  Научиться работать  </a:t>
            </a:r>
            <a:r>
              <a:rPr lang="ru-RU" sz="3100" dirty="0" smtClean="0"/>
              <a:t> «</a:t>
            </a:r>
            <a:r>
              <a:rPr lang="ru-RU" sz="3100" dirty="0"/>
              <a:t>точкой» как </a:t>
            </a:r>
            <a:r>
              <a:rPr lang="ru-RU" sz="3100" dirty="0" smtClean="0"/>
              <a:t>одним из средств выразительности в графике. 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Задачи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dirty="0"/>
              <a:t>-развитие навыков работы </a:t>
            </a:r>
            <a:r>
              <a:rPr lang="ru-RU" dirty="0" smtClean="0"/>
              <a:t> графическими материалами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организация рабочего места</a:t>
            </a:r>
            <a:br>
              <a:rPr lang="ru-RU" dirty="0"/>
            </a:br>
            <a:r>
              <a:rPr lang="ru-RU" dirty="0"/>
              <a:t>-  знакомство с «</a:t>
            </a:r>
            <a:r>
              <a:rPr lang="ru-RU" dirty="0" smtClean="0"/>
              <a:t>точкой»- как одним из средств    выразительности в графике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</a:t>
            </a:r>
            <a:r>
              <a:rPr lang="ru-RU" dirty="0"/>
              <a:t>развитие воображения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- </a:t>
            </a:r>
            <a:r>
              <a:rPr lang="ru-RU" dirty="0"/>
              <a:t>развитие </a:t>
            </a:r>
            <a:r>
              <a:rPr lang="ru-RU" dirty="0" smtClean="0"/>
              <a:t>кругозора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/>
              <a:t>Материал:</a:t>
            </a:r>
            <a:r>
              <a:rPr lang="ru-RU" dirty="0"/>
              <a:t> Бумага А3, маркер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553" t="48109" r="23572" b="12994"/>
          <a:stretch>
            <a:fillRect/>
          </a:stretch>
        </p:blipFill>
        <p:spPr bwMode="auto">
          <a:xfrm>
            <a:off x="251520" y="116632"/>
            <a:ext cx="8280920" cy="642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3374" b="3146"/>
          <a:stretch>
            <a:fillRect/>
          </a:stretch>
        </p:blipFill>
        <p:spPr bwMode="auto">
          <a:xfrm rot="16200000">
            <a:off x="1888089" y="-1195393"/>
            <a:ext cx="5705217" cy="948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885" t="9644" r="5939" b="6456"/>
          <a:stretch>
            <a:fillRect/>
          </a:stretch>
        </p:blipFill>
        <p:spPr bwMode="auto">
          <a:xfrm>
            <a:off x="539552" y="0"/>
            <a:ext cx="5112568" cy="706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7191" b="6084"/>
          <a:stretch>
            <a:fillRect/>
          </a:stretch>
        </p:blipFill>
        <p:spPr bwMode="auto">
          <a:xfrm rot="5400000">
            <a:off x="1740002" y="-867794"/>
            <a:ext cx="5760641" cy="888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4372" r="1778" b="8256"/>
          <a:stretch>
            <a:fillRect/>
          </a:stretch>
        </p:blipFill>
        <p:spPr bwMode="auto">
          <a:xfrm>
            <a:off x="179512" y="0"/>
            <a:ext cx="4896544" cy="685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0477" t="37803" r="13368" b="19668"/>
          <a:stretch>
            <a:fillRect/>
          </a:stretch>
        </p:blipFill>
        <p:spPr bwMode="auto">
          <a:xfrm>
            <a:off x="1187624" y="157779"/>
            <a:ext cx="7344816" cy="629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</Words>
  <Application>Microsoft Office PowerPoint</Application>
  <PresentationFormat>Экран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МАУДО Верхнесергинская ДШИ    Выразительные средства графики.  Точка. Линия. Пятно. </vt:lpstr>
      <vt:lpstr>Мир насекомых.  Точка.</vt:lpstr>
      <vt:lpstr> Цель:  Научиться работать   «точкой» как одним из средств выразительности в графике.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 ДО Верхнесергинская ДШИ    Выразительные средства графики.  Точка. Линия. Пятно.</dc:title>
  <dc:creator>марина</dc:creator>
  <cp:lastModifiedBy>марина</cp:lastModifiedBy>
  <cp:revision>5</cp:revision>
  <dcterms:created xsi:type="dcterms:W3CDTF">2020-05-14T19:15:43Z</dcterms:created>
  <dcterms:modified xsi:type="dcterms:W3CDTF">2020-05-26T19:04:13Z</dcterms:modified>
</cp:coreProperties>
</file>