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8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5CF9-3C03-4049-B963-CD955CEF344E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9B4-99CF-4E9C-8547-5E5D812E2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5CF9-3C03-4049-B963-CD955CEF344E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9B4-99CF-4E9C-8547-5E5D812E2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5CF9-3C03-4049-B963-CD955CEF344E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9B4-99CF-4E9C-8547-5E5D812E2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5CF9-3C03-4049-B963-CD955CEF344E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9B4-99CF-4E9C-8547-5E5D812E2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5CF9-3C03-4049-B963-CD955CEF344E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9B4-99CF-4E9C-8547-5E5D812E2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5CF9-3C03-4049-B963-CD955CEF344E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9B4-99CF-4E9C-8547-5E5D812E2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5CF9-3C03-4049-B963-CD955CEF344E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9B4-99CF-4E9C-8547-5E5D812E2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5CF9-3C03-4049-B963-CD955CEF344E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9B4-99CF-4E9C-8547-5E5D812E2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5CF9-3C03-4049-B963-CD955CEF344E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9B4-99CF-4E9C-8547-5E5D812E2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5CF9-3C03-4049-B963-CD955CEF344E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9B4-99CF-4E9C-8547-5E5D812E2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5CF9-3C03-4049-B963-CD955CEF344E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9B4-99CF-4E9C-8547-5E5D812E2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A5CF9-3C03-4049-B963-CD955CEF344E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249B4-99CF-4E9C-8547-5E5D812E2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41181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Monotype Corsiva" pitchFamily="66" charset="0"/>
              </a:rPr>
              <a:t>МАУДО </a:t>
            </a:r>
            <a:r>
              <a:rPr lang="ru-RU" sz="2400" dirty="0" err="1" smtClean="0">
                <a:latin typeface="Monotype Corsiva" pitchFamily="66" charset="0"/>
              </a:rPr>
              <a:t>Верхнесергинская</a:t>
            </a:r>
            <a:r>
              <a:rPr lang="ru-RU" sz="2400" dirty="0" smtClean="0">
                <a:latin typeface="Monotype Corsiva" pitchFamily="66" charset="0"/>
              </a:rPr>
              <a:t> ДШИ</a:t>
            </a: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b="1" dirty="0" smtClean="0"/>
              <a:t>Выразительные средства графики. </a:t>
            </a:r>
            <a:br>
              <a:rPr lang="ru-RU" b="1" dirty="0" smtClean="0"/>
            </a:br>
            <a:r>
              <a:rPr lang="ru-RU" b="1" dirty="0" smtClean="0"/>
              <a:t>Точка. Линия. Пятно.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44816" cy="17526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ИЗОСТУДИЯ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 smtClean="0"/>
          </a:p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Преподаватель:  </a:t>
            </a:r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Чекасина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Марина Владимировна.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10710" r="5681" b="13838"/>
          <a:stretch>
            <a:fillRect/>
          </a:stretch>
        </p:blipFill>
        <p:spPr bwMode="auto">
          <a:xfrm rot="16200000">
            <a:off x="1333717" y="-1145076"/>
            <a:ext cx="6336704" cy="900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12175" b="10175"/>
          <a:stretch>
            <a:fillRect/>
          </a:stretch>
        </p:blipFill>
        <p:spPr bwMode="auto">
          <a:xfrm rot="16200000">
            <a:off x="1349897" y="-1242394"/>
            <a:ext cx="6551709" cy="903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33504" cy="665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0353" t="61511" r="16176" b="2870"/>
          <a:stretch>
            <a:fillRect/>
          </a:stretch>
        </p:blipFill>
        <p:spPr bwMode="auto">
          <a:xfrm>
            <a:off x="251520" y="188640"/>
            <a:ext cx="9334902" cy="69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21262" b="20267"/>
          <a:stretch>
            <a:fillRect/>
          </a:stretch>
        </p:blipFill>
        <p:spPr bwMode="auto">
          <a:xfrm>
            <a:off x="539552" y="188640"/>
            <a:ext cx="8208912" cy="639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8309" t="7575" r="22039"/>
          <a:stretch>
            <a:fillRect/>
          </a:stretch>
        </p:blipFill>
        <p:spPr bwMode="auto">
          <a:xfrm rot="5400000">
            <a:off x="637545" y="-880953"/>
            <a:ext cx="7868912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7379" t="6019" r="4328" b="16865"/>
          <a:stretch>
            <a:fillRect/>
          </a:stretch>
        </p:blipFill>
        <p:spPr bwMode="auto">
          <a:xfrm>
            <a:off x="-73024" y="620688"/>
            <a:ext cx="9217024" cy="601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t="1547" b="5135"/>
          <a:stretch>
            <a:fillRect/>
          </a:stretch>
        </p:blipFill>
        <p:spPr bwMode="auto">
          <a:xfrm rot="16200000">
            <a:off x="1678162" y="-1598042"/>
            <a:ext cx="5859684" cy="972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3661" t="13360" r="4990" b="12223"/>
          <a:stretch>
            <a:fillRect/>
          </a:stretch>
        </p:blipFill>
        <p:spPr bwMode="auto">
          <a:xfrm rot="16200000">
            <a:off x="1295636" y="-1071500"/>
            <a:ext cx="6264696" cy="907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9901" t="35844" r="21267" b="37500"/>
          <a:stretch>
            <a:fillRect/>
          </a:stretch>
        </p:blipFill>
        <p:spPr bwMode="auto">
          <a:xfrm>
            <a:off x="251519" y="188640"/>
            <a:ext cx="8785677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Тема: Выразительные средства графики. Точка, линия, пятно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развитие образных представлений, формирование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чувства графического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стиля, осознание изобразительных возможностей линии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как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графического средства, создание творческой композиции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Обучающие: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ознакомить учащихся со способами выразительности точка, линия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пятно 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их выразительными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возможностями;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научить составлять композиции из различных линий и пятен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Развивать навыки линейного рисования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развивать зрительное восприятие и аналитическое мышление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воспитывать у учащихся художественно-эстетический вкус.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6401" t="39125" r="23600" b="32657"/>
          <a:stretch>
            <a:fillRect/>
          </a:stretch>
        </p:blipFill>
        <p:spPr bwMode="auto">
          <a:xfrm>
            <a:off x="251520" y="620687"/>
            <a:ext cx="8352928" cy="598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5016" t="5224" r="5210" b="8761"/>
          <a:stretch>
            <a:fillRect/>
          </a:stretch>
        </p:blipFill>
        <p:spPr bwMode="auto">
          <a:xfrm>
            <a:off x="251520" y="548680"/>
            <a:ext cx="8496944" cy="609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8560" t="4435" b="12706"/>
          <a:stretch>
            <a:fillRect/>
          </a:stretch>
        </p:blipFill>
        <p:spPr bwMode="auto">
          <a:xfrm>
            <a:off x="-1" y="0"/>
            <a:ext cx="9303037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t="2728" b="15364"/>
          <a:stretch>
            <a:fillRect/>
          </a:stretch>
        </p:blipFill>
        <p:spPr bwMode="auto">
          <a:xfrm rot="16200000">
            <a:off x="1729613" y="-1001420"/>
            <a:ext cx="6165306" cy="897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4711" t="9816" b="9860"/>
          <a:stretch>
            <a:fillRect/>
          </a:stretch>
        </p:blipFill>
        <p:spPr bwMode="auto">
          <a:xfrm rot="16200000">
            <a:off x="1554894" y="-934206"/>
            <a:ext cx="6237312" cy="934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ru-RU" dirty="0" smtClean="0"/>
              <a:t>Мир насекомых. </a:t>
            </a:r>
            <a:br>
              <a:rPr lang="ru-RU" dirty="0" smtClean="0"/>
            </a:br>
            <a:r>
              <a:rPr lang="ru-RU" dirty="0" smtClean="0"/>
              <a:t> Линия ,Пятно.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avatars.mds.yandex.net/get-pdb/877347/02979168-5f48-4613-8c90-56c6ef60f66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192688" cy="4613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195" t="44065" r="10360" b="15955"/>
          <a:stretch>
            <a:fillRect/>
          </a:stretch>
        </p:blipFill>
        <p:spPr bwMode="auto">
          <a:xfrm>
            <a:off x="16004" y="692696"/>
            <a:ext cx="912799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875" t="47025" r="23614" b="16357"/>
          <a:stretch>
            <a:fillRect/>
          </a:stretch>
        </p:blipFill>
        <p:spPr bwMode="auto">
          <a:xfrm>
            <a:off x="0" y="260648"/>
            <a:ext cx="889182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785" t="47976" r="13740" b="7682"/>
          <a:stretch>
            <a:fillRect/>
          </a:stretch>
        </p:blipFill>
        <p:spPr bwMode="auto">
          <a:xfrm>
            <a:off x="251520" y="260648"/>
            <a:ext cx="8712968" cy="648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856" t="58604" r="18114" b="7958"/>
          <a:stretch>
            <a:fillRect/>
          </a:stretch>
        </p:blipFill>
        <p:spPr bwMode="auto">
          <a:xfrm>
            <a:off x="395536" y="404663"/>
            <a:ext cx="8496944" cy="610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711" t="13950" b="9617"/>
          <a:stretch>
            <a:fillRect/>
          </a:stretch>
        </p:blipFill>
        <p:spPr bwMode="auto">
          <a:xfrm rot="16200000">
            <a:off x="1349673" y="-1089024"/>
            <a:ext cx="6336704" cy="903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2930" b="8432"/>
          <a:stretch>
            <a:fillRect/>
          </a:stretch>
        </p:blipFill>
        <p:spPr bwMode="auto">
          <a:xfrm rot="16200000">
            <a:off x="1654559" y="-1033871"/>
            <a:ext cx="5760640" cy="906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41</Words>
  <Application>Microsoft Office PowerPoint</Application>
  <PresentationFormat>Экран (4:3)</PresentationFormat>
  <Paragraphs>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МАУДО Верхнесергинская ДШИ    Выразительные средства графики.  Точка. Линия. Пятно. </vt:lpstr>
      <vt:lpstr>Слайд 2</vt:lpstr>
      <vt:lpstr>Мир насекомых.   Линия ,Пятно.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МАУДО Верхнесергинская ДШИ    Выразительные средства графики.  Точка. Линия. Пятно.</dc:title>
  <dc:creator>марина</dc:creator>
  <cp:lastModifiedBy>марина</cp:lastModifiedBy>
  <cp:revision>4</cp:revision>
  <dcterms:created xsi:type="dcterms:W3CDTF">2020-05-26T18:54:24Z</dcterms:created>
  <dcterms:modified xsi:type="dcterms:W3CDTF">2020-05-27T07:04:31Z</dcterms:modified>
</cp:coreProperties>
</file>