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73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6097C-0C17-49AA-921C-30F6D95C7EE8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AB811-E0A3-42B3-A541-3199AB9E8D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6097C-0C17-49AA-921C-30F6D95C7EE8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AB811-E0A3-42B3-A541-3199AB9E8D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6097C-0C17-49AA-921C-30F6D95C7EE8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AB811-E0A3-42B3-A541-3199AB9E8D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6097C-0C17-49AA-921C-30F6D95C7EE8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AB811-E0A3-42B3-A541-3199AB9E8D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6097C-0C17-49AA-921C-30F6D95C7EE8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AB811-E0A3-42B3-A541-3199AB9E8D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6097C-0C17-49AA-921C-30F6D95C7EE8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AB811-E0A3-42B3-A541-3199AB9E8D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6097C-0C17-49AA-921C-30F6D95C7EE8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AB811-E0A3-42B3-A541-3199AB9E8D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6097C-0C17-49AA-921C-30F6D95C7EE8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AB811-E0A3-42B3-A541-3199AB9E8D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6097C-0C17-49AA-921C-30F6D95C7EE8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AB811-E0A3-42B3-A541-3199AB9E8D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6097C-0C17-49AA-921C-30F6D95C7EE8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AB811-E0A3-42B3-A541-3199AB9E8D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6097C-0C17-49AA-921C-30F6D95C7EE8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AB811-E0A3-42B3-A541-3199AB9E8D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6097C-0C17-49AA-921C-30F6D95C7EE8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0AB811-E0A3-42B3-A541-3199AB9E8DD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3411810"/>
          </a:xfrm>
        </p:spPr>
        <p:txBody>
          <a:bodyPr>
            <a:normAutofit fontScale="90000"/>
          </a:bodyPr>
          <a:lstStyle/>
          <a:p>
            <a:pPr algn="r"/>
            <a:r>
              <a:rPr lang="ru-RU" dirty="0" smtClean="0"/>
              <a:t/>
            </a:r>
            <a:br>
              <a:rPr lang="ru-RU" dirty="0" smtClean="0"/>
            </a:br>
            <a:r>
              <a:rPr lang="ru-RU" sz="2400" dirty="0" smtClean="0">
                <a:latin typeface="Monotype Corsiva" pitchFamily="66" charset="0"/>
              </a:rPr>
              <a:t>МАУ ДО </a:t>
            </a:r>
            <a:r>
              <a:rPr lang="ru-RU" sz="2400" dirty="0" err="1" smtClean="0">
                <a:latin typeface="Monotype Corsiva" pitchFamily="66" charset="0"/>
              </a:rPr>
              <a:t>Верхнесергинская</a:t>
            </a:r>
            <a:r>
              <a:rPr lang="ru-RU" sz="2400" dirty="0" smtClean="0">
                <a:latin typeface="Monotype Corsiva" pitchFamily="66" charset="0"/>
              </a:rPr>
              <a:t> ДШИ</a:t>
            </a:r>
            <a:r>
              <a:rPr lang="ru-RU" sz="2800" dirty="0" smtClean="0">
                <a:latin typeface="Monotype Corsiva" pitchFamily="66" charset="0"/>
              </a:rPr>
              <a:t/>
            </a:r>
            <a:br>
              <a:rPr lang="ru-RU" sz="2800" dirty="0" smtClean="0">
                <a:latin typeface="Monotype Corsiva" pitchFamily="66" charset="0"/>
              </a:rPr>
            </a:br>
            <a:r>
              <a:rPr lang="ru-RU" sz="2800" dirty="0" smtClean="0">
                <a:latin typeface="Monotype Corsiva" pitchFamily="66" charset="0"/>
              </a:rPr>
              <a:t/>
            </a:r>
            <a:br>
              <a:rPr lang="ru-RU" sz="2800" dirty="0" smtClean="0">
                <a:latin typeface="Monotype Corsiva" pitchFamily="66" charset="0"/>
              </a:rPr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b="1" dirty="0" smtClean="0"/>
              <a:t>Техника - Сухая кисть</a:t>
            </a:r>
            <a:br>
              <a:rPr lang="ru-RU" b="1" dirty="0" smtClean="0"/>
            </a:br>
            <a:r>
              <a:rPr lang="ru-RU" b="1" dirty="0" smtClean="0"/>
              <a:t>«Заяц» 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944816" cy="1752600"/>
          </a:xfrm>
        </p:spPr>
        <p:txBody>
          <a:bodyPr>
            <a:normAutofit fontScale="77500" lnSpcReduction="20000"/>
          </a:bodyPr>
          <a:lstStyle/>
          <a:p>
            <a:pPr algn="r"/>
            <a:r>
              <a:rPr lang="ru-RU" dirty="0" smtClean="0">
                <a:solidFill>
                  <a:schemeClr val="tx1"/>
                </a:solidFill>
              </a:rPr>
              <a:t>ИЗОСТУДИЯ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Задание 18-25.04</a:t>
            </a:r>
            <a:br>
              <a:rPr lang="ru-RU" dirty="0" smtClean="0"/>
            </a:br>
            <a:endParaRPr lang="ru-RU" dirty="0" smtClean="0"/>
          </a:p>
          <a:p>
            <a:pPr algn="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chemeClr val="tx1"/>
                </a:solidFill>
                <a:latin typeface="Monotype Corsiva" pitchFamily="66" charset="0"/>
              </a:rPr>
              <a:t>Преподаватель:  </a:t>
            </a:r>
            <a:r>
              <a:rPr lang="ru-RU" dirty="0" err="1" smtClean="0">
                <a:solidFill>
                  <a:schemeClr val="tx1"/>
                </a:solidFill>
                <a:latin typeface="Monotype Corsiva" pitchFamily="66" charset="0"/>
              </a:rPr>
              <a:t>Чекасина</a:t>
            </a:r>
            <a:r>
              <a:rPr lang="ru-RU" dirty="0" smtClean="0">
                <a:solidFill>
                  <a:schemeClr val="tx1"/>
                </a:solidFill>
                <a:latin typeface="Monotype Corsiva" pitchFamily="66" charset="0"/>
              </a:rPr>
              <a:t> Марина Владимировна.</a:t>
            </a:r>
            <a:endParaRPr lang="ru-RU" dirty="0">
              <a:solidFill>
                <a:schemeClr val="tx1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 l="23066" t="41518" r="16964" b="11774"/>
          <a:stretch>
            <a:fillRect/>
          </a:stretch>
        </p:blipFill>
        <p:spPr bwMode="auto">
          <a:xfrm>
            <a:off x="251520" y="116632"/>
            <a:ext cx="4752528" cy="6580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 l="1839" t="14478" r="2557" b="6924"/>
          <a:stretch>
            <a:fillRect/>
          </a:stretch>
        </p:blipFill>
        <p:spPr bwMode="auto">
          <a:xfrm>
            <a:off x="4139952" y="0"/>
            <a:ext cx="4752528" cy="6946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https://sun9-70.userapi.com/c857020/v857020958/1684ed/c3UIh7Ve3SE.jpg"/>
          <p:cNvPicPr>
            <a:picLocks noChangeAspect="1" noChangeArrowheads="1"/>
          </p:cNvPicPr>
          <p:nvPr/>
        </p:nvPicPr>
        <p:blipFill>
          <a:blip r:embed="rId2" cstate="print"/>
          <a:srcRect l="11358" t="20824" r="20491" b="8186"/>
          <a:stretch>
            <a:fillRect/>
          </a:stretch>
        </p:blipFill>
        <p:spPr bwMode="auto">
          <a:xfrm>
            <a:off x="251520" y="0"/>
            <a:ext cx="4824536" cy="67007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 l="5838" t="18768" r="6982" b="9443"/>
          <a:stretch>
            <a:fillRect/>
          </a:stretch>
        </p:blipFill>
        <p:spPr bwMode="auto">
          <a:xfrm>
            <a:off x="2555776" y="260648"/>
            <a:ext cx="4381466" cy="640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 r="2971"/>
          <a:stretch>
            <a:fillRect/>
          </a:stretch>
        </p:blipFill>
        <p:spPr bwMode="auto">
          <a:xfrm>
            <a:off x="3914676" y="-81270"/>
            <a:ext cx="5049812" cy="6939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 l="6594" t="40000" r="6332" b="2353"/>
          <a:stretch>
            <a:fillRect/>
          </a:stretch>
        </p:blipFill>
        <p:spPr bwMode="auto">
          <a:xfrm>
            <a:off x="0" y="0"/>
            <a:ext cx="4680520" cy="6745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 l="4456" t="4456" r="6421" b="4193"/>
          <a:stretch>
            <a:fillRect/>
          </a:stretch>
        </p:blipFill>
        <p:spPr bwMode="auto">
          <a:xfrm>
            <a:off x="2938327" y="0"/>
            <a:ext cx="501804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 t="7811" b="12966"/>
          <a:stretch>
            <a:fillRect/>
          </a:stretch>
        </p:blipFill>
        <p:spPr bwMode="auto">
          <a:xfrm>
            <a:off x="611560" y="164444"/>
            <a:ext cx="4752528" cy="6693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2800" b="1" dirty="0"/>
              <a:t>Цель:</a:t>
            </a:r>
            <a:r>
              <a:rPr lang="ru-RU" sz="2800" dirty="0"/>
              <a:t>  </a:t>
            </a:r>
            <a:r>
              <a:rPr lang="ru-RU" sz="2800" dirty="0" smtClean="0"/>
              <a:t> </a:t>
            </a:r>
            <a:r>
              <a:rPr lang="ru-RU" sz="2800" smtClean="0"/>
              <a:t>Выполнить </a:t>
            </a:r>
            <a:r>
              <a:rPr lang="ru-RU" sz="2800" smtClean="0"/>
              <a:t>композицию </a:t>
            </a:r>
            <a:r>
              <a:rPr lang="ru-RU" sz="2800" dirty="0"/>
              <a:t>в технике «сухая кисть»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2800" b="1" dirty="0"/>
              <a:t>Задачи</a:t>
            </a:r>
            <a:r>
              <a:rPr lang="ru-RU" sz="2800" b="1" dirty="0" smtClean="0"/>
              <a:t>:</a:t>
            </a:r>
          </a:p>
          <a:p>
            <a:pPr>
              <a:buNone/>
            </a:pPr>
            <a:r>
              <a:rPr lang="ru-RU" sz="2800" dirty="0" smtClean="0"/>
              <a:t>-</a:t>
            </a:r>
            <a:r>
              <a:rPr lang="ru-RU" sz="2800" dirty="0"/>
              <a:t>развитие навыков работы художественными </a:t>
            </a:r>
            <a:r>
              <a:rPr lang="ru-RU" sz="2800" dirty="0" smtClean="0"/>
              <a:t>материалами</a:t>
            </a:r>
          </a:p>
          <a:p>
            <a:pPr>
              <a:buNone/>
            </a:pPr>
            <a:r>
              <a:rPr lang="ru-RU" sz="2800" dirty="0" smtClean="0"/>
              <a:t>- </a:t>
            </a:r>
            <a:r>
              <a:rPr lang="ru-RU" sz="2800" dirty="0"/>
              <a:t>организация рабочего </a:t>
            </a:r>
            <a:r>
              <a:rPr lang="ru-RU" sz="2800" dirty="0" smtClean="0"/>
              <a:t>места</a:t>
            </a:r>
          </a:p>
          <a:p>
            <a:pPr>
              <a:buNone/>
            </a:pPr>
            <a:r>
              <a:rPr lang="ru-RU" sz="2800" dirty="0" smtClean="0"/>
              <a:t>-  </a:t>
            </a:r>
            <a:r>
              <a:rPr lang="ru-RU" sz="2800" dirty="0"/>
              <a:t>знакомство с техникой «сухая кисть» </a:t>
            </a:r>
            <a:endParaRPr lang="ru-RU" sz="2800" dirty="0" smtClean="0"/>
          </a:p>
          <a:p>
            <a:pPr>
              <a:buNone/>
            </a:pPr>
            <a:r>
              <a:rPr lang="ru-RU" sz="2800" dirty="0" smtClean="0"/>
              <a:t>- </a:t>
            </a:r>
            <a:r>
              <a:rPr lang="ru-RU" sz="2800" dirty="0"/>
              <a:t>развитие воображения</a:t>
            </a:r>
          </a:p>
          <a:p>
            <a:pPr>
              <a:buFontTx/>
              <a:buChar char="-"/>
            </a:pPr>
            <a:r>
              <a:rPr lang="ru-RU" sz="2800" dirty="0" smtClean="0"/>
              <a:t>развитие кругозора</a:t>
            </a:r>
          </a:p>
          <a:p>
            <a:pPr>
              <a:buNone/>
            </a:pP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>Материал</a:t>
            </a:r>
            <a:r>
              <a:rPr lang="ru-RU" sz="2800" b="1" dirty="0"/>
              <a:t>:</a:t>
            </a:r>
            <a:r>
              <a:rPr lang="ru-RU" sz="2800" dirty="0"/>
              <a:t> Бумага А3,гуашь, </a:t>
            </a:r>
            <a:r>
              <a:rPr lang="ru-RU" sz="2800" dirty="0" smtClean="0"/>
              <a:t>кисти щетина </a:t>
            </a:r>
            <a:r>
              <a:rPr lang="ru-RU" sz="2800" dirty="0"/>
              <a:t>№4,№9, палитра.</a:t>
            </a:r>
            <a:br>
              <a:rPr lang="ru-RU" sz="2800" dirty="0"/>
            </a:br>
            <a:endParaRPr lang="ru-RU" sz="2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t="12325" b="14332"/>
          <a:stretch>
            <a:fillRect/>
          </a:stretch>
        </p:blipFill>
        <p:spPr bwMode="auto">
          <a:xfrm>
            <a:off x="323528" y="188640"/>
            <a:ext cx="3923783" cy="6264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7576" t="5596" r="9091" b="5767"/>
          <a:stretch>
            <a:fillRect/>
          </a:stretch>
        </p:blipFill>
        <p:spPr bwMode="auto">
          <a:xfrm>
            <a:off x="1835696" y="1419"/>
            <a:ext cx="4752528" cy="67399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8235" t="18470" r="8240" b="5888"/>
          <a:stretch>
            <a:fillRect/>
          </a:stretch>
        </p:blipFill>
        <p:spPr bwMode="auto">
          <a:xfrm>
            <a:off x="3491880" y="260648"/>
            <a:ext cx="5112568" cy="619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t="10406"/>
          <a:stretch>
            <a:fillRect/>
          </a:stretch>
        </p:blipFill>
        <p:spPr bwMode="auto">
          <a:xfrm>
            <a:off x="179512" y="103052"/>
            <a:ext cx="4176464" cy="6652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l="13401" t="37406" r="42266" b="28063"/>
          <a:stretch>
            <a:fillRect/>
          </a:stretch>
        </p:blipFill>
        <p:spPr bwMode="auto">
          <a:xfrm>
            <a:off x="3779912" y="0"/>
            <a:ext cx="4816364" cy="6669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 l="28579" t="34615" r="16175" b="7232"/>
          <a:stretch>
            <a:fillRect/>
          </a:stretch>
        </p:blipFill>
        <p:spPr bwMode="auto">
          <a:xfrm>
            <a:off x="539552" y="0"/>
            <a:ext cx="48863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1880" y="116632"/>
            <a:ext cx="5265114" cy="7034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36</Words>
  <Application>Microsoft Office PowerPoint</Application>
  <PresentationFormat>Экран (4:3)</PresentationFormat>
  <Paragraphs>11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 МАУ ДО Верхнесергинская ДШИ    Техника - Сухая кисть «Заяц» </vt:lpstr>
      <vt:lpstr>Цель:   Выполнить композицию в технике «сухая кисть»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МАУ ДО Верхнесергинская ДШИ    Техника - Сухая кисть «Заяц»</dc:title>
  <dc:creator>марина</dc:creator>
  <cp:lastModifiedBy>марина</cp:lastModifiedBy>
  <cp:revision>4</cp:revision>
  <dcterms:created xsi:type="dcterms:W3CDTF">2020-05-14T18:46:36Z</dcterms:created>
  <dcterms:modified xsi:type="dcterms:W3CDTF">2020-05-14T19:15:01Z</dcterms:modified>
</cp:coreProperties>
</file>