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097C-0C17-49AA-921C-30F6D95C7EE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AB811-E0A3-42B3-A541-3199AB9E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Monotype Corsiva" pitchFamily="66" charset="0"/>
              </a:rPr>
              <a:t>МАУ ДО </a:t>
            </a:r>
            <a:r>
              <a:rPr lang="ru-RU" sz="2400" dirty="0" err="1" smtClean="0">
                <a:latin typeface="Monotype Corsiva" pitchFamily="66" charset="0"/>
              </a:rPr>
              <a:t>Верхнесергинская</a:t>
            </a:r>
            <a:r>
              <a:rPr lang="ru-RU" sz="2400" dirty="0" smtClean="0">
                <a:latin typeface="Monotype Corsiva" pitchFamily="66" charset="0"/>
              </a:rPr>
              <a:t> ДШИ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/>
              <a:t>Техника - Сухая кисть</a:t>
            </a:r>
            <a:br>
              <a:rPr lang="ru-RU" b="1" dirty="0" smtClean="0"/>
            </a:br>
            <a:r>
              <a:rPr lang="ru-RU" b="1" dirty="0" smtClean="0"/>
              <a:t>«Заяц»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ИЗОСТУДИЯ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18-25.04</a:t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Преподаватель: 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Чекасина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Марина Владимировна.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3066" t="41518" r="16964" b="11774"/>
          <a:stretch>
            <a:fillRect/>
          </a:stretch>
        </p:blipFill>
        <p:spPr bwMode="auto">
          <a:xfrm>
            <a:off x="251520" y="116632"/>
            <a:ext cx="4752528" cy="658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839" t="14478" r="2557" b="6924"/>
          <a:stretch>
            <a:fillRect/>
          </a:stretch>
        </p:blipFill>
        <p:spPr bwMode="auto">
          <a:xfrm>
            <a:off x="4139952" y="0"/>
            <a:ext cx="4752528" cy="694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sun9-70.userapi.com/c857020/v857020958/1684ed/c3UIh7Ve3SE.jpg"/>
          <p:cNvPicPr>
            <a:picLocks noChangeAspect="1" noChangeArrowheads="1"/>
          </p:cNvPicPr>
          <p:nvPr/>
        </p:nvPicPr>
        <p:blipFill>
          <a:blip r:embed="rId2" cstate="print"/>
          <a:srcRect l="11358" t="20824" r="20491" b="8186"/>
          <a:stretch>
            <a:fillRect/>
          </a:stretch>
        </p:blipFill>
        <p:spPr bwMode="auto">
          <a:xfrm>
            <a:off x="251520" y="0"/>
            <a:ext cx="4824536" cy="6700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5838" t="18768" r="6982" b="9443"/>
          <a:stretch>
            <a:fillRect/>
          </a:stretch>
        </p:blipFill>
        <p:spPr bwMode="auto">
          <a:xfrm>
            <a:off x="2555776" y="260648"/>
            <a:ext cx="438146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r="2971"/>
          <a:stretch>
            <a:fillRect/>
          </a:stretch>
        </p:blipFill>
        <p:spPr bwMode="auto">
          <a:xfrm>
            <a:off x="3914676" y="-81270"/>
            <a:ext cx="5049812" cy="693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6594" t="40000" r="6332" b="2353"/>
          <a:stretch>
            <a:fillRect/>
          </a:stretch>
        </p:blipFill>
        <p:spPr bwMode="auto">
          <a:xfrm>
            <a:off x="0" y="0"/>
            <a:ext cx="4680520" cy="674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4456" t="4456" r="6421" b="4193"/>
          <a:stretch>
            <a:fillRect/>
          </a:stretch>
        </p:blipFill>
        <p:spPr bwMode="auto">
          <a:xfrm>
            <a:off x="2938327" y="0"/>
            <a:ext cx="5018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7811" b="12966"/>
          <a:stretch>
            <a:fillRect/>
          </a:stretch>
        </p:blipFill>
        <p:spPr bwMode="auto">
          <a:xfrm>
            <a:off x="611560" y="164444"/>
            <a:ext cx="4752528" cy="669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/>
              <a:t>Цель:</a:t>
            </a:r>
            <a:r>
              <a:rPr lang="ru-RU" sz="2800" dirty="0"/>
              <a:t>  </a:t>
            </a:r>
            <a:r>
              <a:rPr lang="ru-RU" sz="2800" dirty="0" smtClean="0"/>
              <a:t> </a:t>
            </a:r>
            <a:r>
              <a:rPr lang="ru-RU" sz="2800" smtClean="0"/>
              <a:t>Выполнить </a:t>
            </a:r>
            <a:r>
              <a:rPr lang="ru-RU" sz="2800" smtClean="0"/>
              <a:t>композицию </a:t>
            </a:r>
            <a:r>
              <a:rPr lang="ru-RU" sz="2800" dirty="0"/>
              <a:t>в технике «сухая кисть»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/>
              <a:t>Задачи</a:t>
            </a:r>
            <a:r>
              <a:rPr lang="ru-RU" sz="2800" b="1" dirty="0" smtClean="0"/>
              <a:t>:</a:t>
            </a:r>
          </a:p>
          <a:p>
            <a:pPr>
              <a:buNone/>
            </a:pPr>
            <a:r>
              <a:rPr lang="ru-RU" sz="2800" dirty="0" smtClean="0"/>
              <a:t>-</a:t>
            </a:r>
            <a:r>
              <a:rPr lang="ru-RU" sz="2800" dirty="0"/>
              <a:t>развитие навыков работы художественными </a:t>
            </a:r>
            <a:r>
              <a:rPr lang="ru-RU" sz="2800" dirty="0" smtClean="0"/>
              <a:t>материалами</a:t>
            </a:r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/>
              <a:t>организация рабочего </a:t>
            </a:r>
            <a:r>
              <a:rPr lang="ru-RU" sz="2800" dirty="0" smtClean="0"/>
              <a:t>места</a:t>
            </a:r>
          </a:p>
          <a:p>
            <a:pPr>
              <a:buNone/>
            </a:pPr>
            <a:r>
              <a:rPr lang="ru-RU" sz="2800" dirty="0" smtClean="0"/>
              <a:t>-  </a:t>
            </a:r>
            <a:r>
              <a:rPr lang="ru-RU" sz="2800" dirty="0"/>
              <a:t>знакомство с техникой «сухая кисть»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/>
              <a:t>развитие воображения</a:t>
            </a:r>
          </a:p>
          <a:p>
            <a:pPr>
              <a:buFontTx/>
              <a:buChar char="-"/>
            </a:pPr>
            <a:r>
              <a:rPr lang="ru-RU" sz="2800" dirty="0" smtClean="0"/>
              <a:t>развитие кругозора</a:t>
            </a:r>
          </a:p>
          <a:p>
            <a:pPr>
              <a:buNone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Материал</a:t>
            </a:r>
            <a:r>
              <a:rPr lang="ru-RU" sz="2800" b="1" dirty="0"/>
              <a:t>:</a:t>
            </a:r>
            <a:r>
              <a:rPr lang="ru-RU" sz="2800" dirty="0"/>
              <a:t> Бумага А3,гуашь, </a:t>
            </a:r>
            <a:r>
              <a:rPr lang="ru-RU" sz="2800" dirty="0" smtClean="0"/>
              <a:t>кисти щетина </a:t>
            </a:r>
            <a:r>
              <a:rPr lang="ru-RU" sz="2800" dirty="0"/>
              <a:t>№4,№9, палитра.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325" b="14332"/>
          <a:stretch>
            <a:fillRect/>
          </a:stretch>
        </p:blipFill>
        <p:spPr bwMode="auto">
          <a:xfrm>
            <a:off x="323528" y="188640"/>
            <a:ext cx="392378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576" t="5596" r="9091" b="5767"/>
          <a:stretch>
            <a:fillRect/>
          </a:stretch>
        </p:blipFill>
        <p:spPr bwMode="auto">
          <a:xfrm>
            <a:off x="1835696" y="1419"/>
            <a:ext cx="4752528" cy="673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235" t="18470" r="8240" b="5888"/>
          <a:stretch>
            <a:fillRect/>
          </a:stretch>
        </p:blipFill>
        <p:spPr bwMode="auto">
          <a:xfrm>
            <a:off x="3491880" y="260648"/>
            <a:ext cx="51125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0406"/>
          <a:stretch>
            <a:fillRect/>
          </a:stretch>
        </p:blipFill>
        <p:spPr bwMode="auto">
          <a:xfrm>
            <a:off x="179512" y="103052"/>
            <a:ext cx="4176464" cy="66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401" t="37406" r="42266" b="28063"/>
          <a:stretch>
            <a:fillRect/>
          </a:stretch>
        </p:blipFill>
        <p:spPr bwMode="auto">
          <a:xfrm>
            <a:off x="3779912" y="0"/>
            <a:ext cx="481636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8579" t="34615" r="16175" b="7232"/>
          <a:stretch>
            <a:fillRect/>
          </a:stretch>
        </p:blipFill>
        <p:spPr bwMode="auto">
          <a:xfrm>
            <a:off x="539552" y="0"/>
            <a:ext cx="4886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6632"/>
            <a:ext cx="5265114" cy="703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36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МАУ ДО Верхнесергинская ДШИ    Техника - Сухая кисть «Заяц» </vt:lpstr>
      <vt:lpstr>Цель:   Выполнить композицию в технике «сухая кисть»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ДО Верхнесергинская ДШИ    Техника - Сухая кисть «Заяц»</dc:title>
  <dc:creator>марина</dc:creator>
  <cp:lastModifiedBy>марина</cp:lastModifiedBy>
  <cp:revision>4</cp:revision>
  <dcterms:created xsi:type="dcterms:W3CDTF">2020-05-14T18:46:36Z</dcterms:created>
  <dcterms:modified xsi:type="dcterms:W3CDTF">2020-05-14T19:15:01Z</dcterms:modified>
</cp:coreProperties>
</file>